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19242-CC13-4C23-A016-19C112F6F305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E2238-C6B9-445A-8351-6E1BB49AFC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E2238-C6B9-445A-8351-6E1BB49AFC05}" type="slidenum">
              <a:rPr lang="es-CL" smtClean="0"/>
              <a:pPr/>
              <a:t>2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75C9B-352D-4C80-9686-BB41BCA70DDB}" type="datetimeFigureOut">
              <a:rPr lang="es-CL" smtClean="0"/>
              <a:pPr/>
              <a:t>07-05-2017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12C85A-351E-4553-9499-00FB167265E3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7851648" cy="2271730"/>
          </a:xfrm>
        </p:spPr>
        <p:txBody>
          <a:bodyPr>
            <a:normAutofit/>
          </a:bodyPr>
          <a:lstStyle/>
          <a:p>
            <a:pPr algn="ctr"/>
            <a:r>
              <a:rPr lang="es-CL" sz="6000" dirty="0" smtClean="0"/>
              <a:t>TORTUGA BLANCA</a:t>
            </a:r>
            <a:endParaRPr lang="es-CL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72232"/>
          </a:xfrm>
        </p:spPr>
        <p:txBody>
          <a:bodyPr>
            <a:normAutofit/>
          </a:bodyPr>
          <a:lstStyle/>
          <a:p>
            <a:pPr algn="r"/>
            <a:endParaRPr lang="es-CL" dirty="0" smtClean="0"/>
          </a:p>
          <a:p>
            <a:pPr algn="r"/>
            <a:endParaRPr lang="es-CL" dirty="0" smtClean="0"/>
          </a:p>
          <a:p>
            <a:pPr algn="r"/>
            <a:endParaRPr lang="es-CL" dirty="0" smtClean="0"/>
          </a:p>
          <a:p>
            <a:pPr algn="r"/>
            <a:r>
              <a:rPr lang="es-CL" dirty="0" smtClean="0"/>
              <a:t>Lucas Naranjo Pulgar</a:t>
            </a:r>
          </a:p>
          <a:p>
            <a:pPr algn="r"/>
            <a:r>
              <a:rPr lang="es-CL" dirty="0" smtClean="0"/>
              <a:t>Kínder Ciprés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ALIMENTO</a:t>
            </a:r>
            <a:endParaRPr lang="es-CL" dirty="0"/>
          </a:p>
        </p:txBody>
      </p:sp>
      <p:pic>
        <p:nvPicPr>
          <p:cNvPr id="7" name="6 Marcador de contenido" descr="Resultado de imagen de tortuga blanca"/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4643438" y="4000504"/>
            <a:ext cx="2743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HOJAS ACUATICAS</a:t>
            </a:r>
          </a:p>
          <a:p>
            <a:r>
              <a:rPr lang="es-CL" dirty="0" smtClean="0"/>
              <a:t>PLANTAS</a:t>
            </a:r>
          </a:p>
          <a:p>
            <a:r>
              <a:rPr lang="es-CL" dirty="0" smtClean="0"/>
              <a:t>FRUTAS</a:t>
            </a:r>
          </a:p>
          <a:p>
            <a:endParaRPr lang="es-CL" dirty="0"/>
          </a:p>
        </p:txBody>
      </p:sp>
      <p:pic>
        <p:nvPicPr>
          <p:cNvPr id="1026" name="Picture 2" descr="C:\Program Files (x86)\Microsoft Office\MEDIA\CAGCAT10\j021266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214554"/>
            <a:ext cx="2143140" cy="2177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VIVE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CL" dirty="0" smtClean="0"/>
              <a:t>RIOS</a:t>
            </a:r>
          </a:p>
          <a:p>
            <a:r>
              <a:rPr lang="es-CL" dirty="0" smtClean="0"/>
              <a:t>LAGOS</a:t>
            </a:r>
          </a:p>
          <a:p>
            <a:r>
              <a:rPr lang="es-CL" dirty="0" smtClean="0"/>
              <a:t>ESTANQUES</a:t>
            </a:r>
            <a:endParaRPr lang="es-CL" dirty="0"/>
          </a:p>
        </p:txBody>
      </p:sp>
      <p:pic>
        <p:nvPicPr>
          <p:cNvPr id="7" name="6 Marcador de contenido" descr="Resultado de imagen de tortuga blanca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214818"/>
            <a:ext cx="4041775" cy="2274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714488"/>
            <a:ext cx="2699442" cy="2310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CARACTERISTICAS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L" dirty="0" smtClean="0"/>
              <a:t>SE REPRODUCE POR HUEVOS</a:t>
            </a:r>
          </a:p>
          <a:p>
            <a:r>
              <a:rPr lang="es-CL" dirty="0" smtClean="0"/>
              <a:t>MIDE HASTA 65 CM</a:t>
            </a:r>
          </a:p>
          <a:p>
            <a:r>
              <a:rPr lang="es-CL" dirty="0" smtClean="0"/>
              <a:t>PESA 22 KILOS</a:t>
            </a:r>
          </a:p>
          <a:p>
            <a:r>
              <a:rPr lang="es-CL" dirty="0" smtClean="0"/>
              <a:t>COLOR GRIS CASI BLANCO</a:t>
            </a:r>
          </a:p>
          <a:p>
            <a:r>
              <a:rPr lang="es-CL" smtClean="0"/>
              <a:t>SE TRASLADA NADANDO</a:t>
            </a:r>
            <a:endParaRPr lang="es-CL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500306"/>
            <a:ext cx="4646097" cy="402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DATO CURIOSO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17463">
              <a:buNone/>
            </a:pPr>
            <a:r>
              <a:rPr lang="es-CL" dirty="0" smtClean="0"/>
              <a:t>SU CARNE SE COME</a:t>
            </a:r>
          </a:p>
          <a:p>
            <a:pPr marL="0" indent="17463">
              <a:buNone/>
            </a:pPr>
            <a:r>
              <a:rPr lang="es-CL" dirty="0" smtClean="0"/>
              <a:t>Y SE UTILIZO SU CAPARAZON COMO PLATO</a:t>
            </a:r>
          </a:p>
          <a:p>
            <a:pPr marL="0" indent="17463">
              <a:buNone/>
            </a:pPr>
            <a:endParaRPr lang="es-CL" dirty="0"/>
          </a:p>
          <a:p>
            <a:pPr marL="0" indent="17463">
              <a:buNone/>
            </a:pPr>
            <a:r>
              <a:rPr lang="es-CL" dirty="0" smtClean="0"/>
              <a:t>ESTA EN PELIGRO DE EXTINCION</a:t>
            </a:r>
            <a:endParaRPr lang="es-CL" dirty="0"/>
          </a:p>
        </p:txBody>
      </p:sp>
      <p:pic>
        <p:nvPicPr>
          <p:cNvPr id="5" name="4 Marcador de contenido" descr="Resultado de imagen de tortuga blanca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143248"/>
            <a:ext cx="3857652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1704</TotalTime>
  <Words>54</Words>
  <Application>Microsoft Office PowerPoint</Application>
  <PresentationFormat>Presentación en pantalla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TORTUGA BLANCA</vt:lpstr>
      <vt:lpstr>ALIMENTO</vt:lpstr>
      <vt:lpstr>VIVE</vt:lpstr>
      <vt:lpstr>CARACTERISTICAS</vt:lpstr>
      <vt:lpstr>DATO CURIOSO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TORTUGA BLANCA</dc:title>
  <dc:creator>Laura</dc:creator>
  <cp:lastModifiedBy>Laura</cp:lastModifiedBy>
  <cp:revision>8</cp:revision>
  <dcterms:created xsi:type="dcterms:W3CDTF">2017-05-06T14:19:51Z</dcterms:created>
  <dcterms:modified xsi:type="dcterms:W3CDTF">2017-05-08T00:39:37Z</dcterms:modified>
</cp:coreProperties>
</file>